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italic.fntdata"/><Relationship Id="rId6" Type="http://schemas.openxmlformats.org/officeDocument/2006/relationships/slide" Target="slides/slide1.xml"/><Relationship Id="rId18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7" name="Google Shape;87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" name="Google Shape;89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91" name="Google Shape;91;p1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" name="Google Shape;92;p1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" name="Google Shape;93;p1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" name="Google Shape;94;p1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96" name="Google Shape;96;p15"/>
          <p:cNvPicPr preferRelativeResize="0"/>
          <p:nvPr/>
        </p:nvPicPr>
        <p:blipFill rotWithShape="1">
          <a:blip r:embed="rId2">
            <a:alphaModFix/>
          </a:blip>
          <a:srcRect b="11970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99" name="Google Shape;99;p15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" name="Google Shape;100;p15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" name="Google Shape;101;p15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" name="Google Shape;102;p15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" name="Google Shape;103;p15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_2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07" name="Google Shape;107;p16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" name="Google Shape;108;p16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" name="Google Shape;109;p16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" name="Google Shape;110;p16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" name="Google Shape;114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5" name="Google Shape;115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" name="Google Shape;117;p1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8" name="Google Shape;118;p1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9" name="Google Shape;119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20" name="Google Shape;120;p17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" name="Google Shape;121;p17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" name="Google Shape;122;p17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" name="Google Shape;123;p17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kali.org/" TargetMode="External"/><Relationship Id="rId4" Type="http://schemas.openxmlformats.org/officeDocument/2006/relationships/hyperlink" Target="https://www.kali.org/downloads/" TargetMode="External"/><Relationship Id="rId5" Type="http://schemas.openxmlformats.org/officeDocument/2006/relationships/hyperlink" Target="https://docs.kali.org/" TargetMode="External"/><Relationship Id="rId6" Type="http://schemas.openxmlformats.org/officeDocument/2006/relationships/hyperlink" Target="https://www.kali.org/community/" TargetMode="External"/><Relationship Id="rId7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type="ctrTitle"/>
          </p:nvPr>
        </p:nvSpPr>
        <p:spPr>
          <a:xfrm>
            <a:off x="729575" y="1283800"/>
            <a:ext cx="48909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id" sz="4800">
                <a:solidFill>
                  <a:srgbClr val="000000"/>
                </a:solidFill>
              </a:rPr>
              <a:t>Kali Linux</a:t>
            </a:r>
            <a:endParaRPr/>
          </a:p>
        </p:txBody>
      </p:sp>
      <p:sp>
        <p:nvSpPr>
          <p:cNvPr id="129" name="Google Shape;129;p18"/>
          <p:cNvSpPr txBox="1"/>
          <p:nvPr>
            <p:ph idx="1" type="subTitle"/>
          </p:nvPr>
        </p:nvSpPr>
        <p:spPr>
          <a:xfrm>
            <a:off x="729563" y="2998272"/>
            <a:ext cx="4890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id"/>
              <a:t>Ilham Taufiq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id"/>
              <a:t>Hanif Miladi Fauzan</a:t>
            </a:r>
            <a:endParaRPr/>
          </a:p>
        </p:txBody>
      </p:sp>
      <p:pic>
        <p:nvPicPr>
          <p:cNvPr id="130" name="Google Shape;13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699381"/>
            <a:ext cx="3744738" cy="3744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id"/>
              <a:t>Kekurangan Kali Linux</a:t>
            </a:r>
            <a:endParaRPr/>
          </a:p>
        </p:txBody>
      </p:sp>
      <p:sp>
        <p:nvSpPr>
          <p:cNvPr id="192" name="Google Shape;192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id"/>
              <a:t>Sistem operasi Kali Linux sulit untuk dipelajari, terutama yang belum mempunyai kemampuan komputer sama sekali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id"/>
              <a:t>Belum banyak aplikasi yang bisa di gunakan di Kali Linux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id"/>
              <a:t>Tampilan dari sistem operasi ini kurang menarik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id"/>
              <a:t>Tidak banyak dukungan dari hardware-hardware tertentu</a:t>
            </a:r>
            <a:endParaRPr/>
          </a:p>
        </p:txBody>
      </p:sp>
      <p:pic>
        <p:nvPicPr>
          <p:cNvPr id="193" name="Google Shape;19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1575" y="1127950"/>
            <a:ext cx="1136574" cy="91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id"/>
              <a:t>Penutup</a:t>
            </a:r>
            <a:endParaRPr/>
          </a:p>
        </p:txBody>
      </p:sp>
      <p:sp>
        <p:nvSpPr>
          <p:cNvPr id="199" name="Google Shape;199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id"/>
              <a:t>Untuk kamu yang Ingin mengetahui lebih lanjut tentang Kali Linux, Kamu bisa berkunjung ke website resminya di </a:t>
            </a:r>
            <a:r>
              <a:rPr lang="id" u="sng">
                <a:solidFill>
                  <a:schemeClr val="hlink"/>
                </a:solidFill>
                <a:hlinkClick r:id="rId3"/>
              </a:rPr>
              <a:t>https://www.kali.org/</a:t>
            </a:r>
            <a:r>
              <a:rPr lang="id"/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id"/>
              <a:t>Download gratis Kali Linux di </a:t>
            </a:r>
            <a:r>
              <a:rPr lang="id" u="sng">
                <a:solidFill>
                  <a:schemeClr val="hlink"/>
                </a:solidFill>
                <a:hlinkClick r:id="rId4"/>
              </a:rPr>
              <a:t>https://www.kali.org/downloads/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id"/>
              <a:t>Dokumentasinya bisa Kamu baca di </a:t>
            </a:r>
            <a:r>
              <a:rPr lang="id" u="sng">
                <a:solidFill>
                  <a:schemeClr val="hlink"/>
                </a:solidFill>
                <a:hlinkClick r:id="rId5"/>
              </a:rPr>
              <a:t>https://docs.kali.org/</a:t>
            </a:r>
            <a:r>
              <a:rPr lang="id"/>
              <a:t>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id"/>
              <a:t>Kamu juga bisa ikutan komunitasnya di </a:t>
            </a:r>
            <a:r>
              <a:rPr lang="id" u="sng">
                <a:solidFill>
                  <a:schemeClr val="hlink"/>
                </a:solidFill>
                <a:hlinkClick r:id="rId6"/>
              </a:rPr>
              <a:t>https://www.kali.org/community/</a:t>
            </a:r>
            <a:endParaRPr/>
          </a:p>
        </p:txBody>
      </p:sp>
      <p:pic>
        <p:nvPicPr>
          <p:cNvPr id="200" name="Google Shape;200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81575" y="1127950"/>
            <a:ext cx="1136574" cy="91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/>
        </p:nvSpPr>
        <p:spPr>
          <a:xfrm>
            <a:off x="1141488" y="1838063"/>
            <a:ext cx="21549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d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Apa itu Linux?</a:t>
            </a:r>
            <a:endParaRPr b="0" i="0" sz="12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d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Apa itu Kali Linux?</a:t>
            </a:r>
            <a:endParaRPr b="0" i="0" sz="12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d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Sejarah Kali Linux</a:t>
            </a:r>
            <a:endParaRPr b="0" i="0" sz="12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d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Fitur Kali Linux</a:t>
            </a:r>
            <a:endParaRPr b="0" i="0" sz="12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d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Kelebihan Kali Linux</a:t>
            </a:r>
            <a:endParaRPr b="0" i="0" sz="12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d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Kekurangan Kali Linux</a:t>
            </a:r>
            <a:endParaRPr b="0" i="0" sz="12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d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Penutup</a:t>
            </a:r>
            <a:endParaRPr b="0" i="0" sz="12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6" name="Google Shape;136;p19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d" sz="2340"/>
              <a:t>Daftar Isi</a:t>
            </a:r>
            <a:endParaRPr sz="2340"/>
          </a:p>
        </p:txBody>
      </p:sp>
      <p:pic>
        <p:nvPicPr>
          <p:cNvPr id="137" name="Google Shape;13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7338" y="1006188"/>
            <a:ext cx="3882599" cy="313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id"/>
              <a:t>Apa itu Linux?</a:t>
            </a:r>
            <a:endParaRPr/>
          </a:p>
        </p:txBody>
      </p:sp>
      <p:sp>
        <p:nvSpPr>
          <p:cNvPr id="143" name="Google Shape;143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5"/>
              <a:buNone/>
            </a:pPr>
            <a:r>
              <a:rPr lang="id" sz="1400"/>
              <a:t>Linux adalah sistem operasi yang bersifat gratis dan open source. Jadi, semua orang bebas menggunakan dan mengembangkannya.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5"/>
              <a:buNone/>
            </a:pPr>
            <a:r>
              <a:rPr lang="id" sz="1400"/>
              <a:t>Linux mempunyai beberapa keunggulan khusus dibanding sistem operasi lain. Contohnya seperti:</a:t>
            </a:r>
            <a:endParaRPr sz="1400"/>
          </a:p>
          <a:p>
            <a:pPr indent="-324708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14"/>
              <a:buChar char="●"/>
            </a:pPr>
            <a:r>
              <a:rPr lang="id" sz="1400"/>
              <a:t>Gratis &amp; Open Source</a:t>
            </a:r>
            <a:endParaRPr sz="1400"/>
          </a:p>
          <a:p>
            <a:pPr indent="-32470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14"/>
              <a:buChar char="●"/>
            </a:pPr>
            <a:r>
              <a:rPr lang="id" sz="1400"/>
              <a:t>Lebih aman dari serangan virus dan malware</a:t>
            </a:r>
            <a:endParaRPr sz="1400"/>
          </a:p>
          <a:p>
            <a:pPr indent="-32470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14"/>
              <a:buChar char="●"/>
            </a:pPr>
            <a:r>
              <a:rPr lang="id" sz="1400"/>
              <a:t>Performa lebih stabil dan jarang terjadi kerusakan(crash).</a:t>
            </a:r>
            <a:endParaRPr sz="1400"/>
          </a:p>
          <a:p>
            <a:pPr indent="-32470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14"/>
              <a:buChar char="●"/>
            </a:pPr>
            <a:r>
              <a:rPr lang="id" sz="1400"/>
              <a:t>Kemudahan kustomisasi dengan CLI (Command Line Interface)</a:t>
            </a:r>
            <a:endParaRPr sz="1400"/>
          </a:p>
        </p:txBody>
      </p:sp>
      <p:pic>
        <p:nvPicPr>
          <p:cNvPr id="144" name="Google Shape;14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1575" y="1127950"/>
            <a:ext cx="1136574" cy="91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id"/>
              <a:t>Apa itu Kali Linux?</a:t>
            </a:r>
            <a:endParaRPr/>
          </a:p>
        </p:txBody>
      </p:sp>
      <p:sp>
        <p:nvSpPr>
          <p:cNvPr id="150" name="Google Shape;150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id" sz="1400"/>
              <a:t>Kali Linux adalah distribusi Linux open-source, berbasis Debian yang ditujukan untuk berbagai tugas keamanan informasi, seperti Penetration Testing, Security Research, Computer Forensics and Reverse Engineering.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id" sz="1400"/>
              <a:t>Kali Linux di kembangkan oleh Offensive Security. Distro Linux ini sering dikatakan sebagai Operating System(OS) nya para ‘hacker’ karena menyediakan tool dan fitur untuk melakukan serangan siber. </a:t>
            </a:r>
            <a:endParaRPr sz="1400"/>
          </a:p>
        </p:txBody>
      </p:sp>
      <p:pic>
        <p:nvPicPr>
          <p:cNvPr id="151" name="Google Shape;15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1575" y="1127950"/>
            <a:ext cx="1136574" cy="91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id"/>
              <a:t>Apa itu Kali Linux?</a:t>
            </a:r>
            <a:endParaRPr/>
          </a:p>
        </p:txBody>
      </p:sp>
      <p:sp>
        <p:nvSpPr>
          <p:cNvPr id="157" name="Google Shape;157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id" sz="1400">
                <a:solidFill>
                  <a:srgbClr val="63636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Dari segi tampilan kali linux memiliki tampilan sederhana dan penggunaannya pun tergolong cukup mudah. </a:t>
            </a:r>
            <a:endParaRPr sz="1400">
              <a:solidFill>
                <a:srgbClr val="63636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id" sz="1400">
                <a:solidFill>
                  <a:srgbClr val="63636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Kali Linux dirilis pada 13 Maret 2013 sebagai proyek baru yang melanjutkan proyek sebelumnya yaitu BackTrack Linux, dengan mengikuti standar pengembangan Debian Linux.</a:t>
            </a:r>
            <a:endParaRPr sz="1400">
              <a:solidFill>
                <a:srgbClr val="63636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1575" y="1127950"/>
            <a:ext cx="1136574" cy="91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id"/>
              <a:t>Sejarah Kali Linux</a:t>
            </a:r>
            <a:endParaRPr/>
          </a:p>
        </p:txBody>
      </p:sp>
      <p:sp>
        <p:nvSpPr>
          <p:cNvPr id="164" name="Google Shape;164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id" sz="1400"/>
              <a:t>Kali Linux didasarkan pada pengetahuan dan pengalaman bertahun-tahun dalam membangun Sistem Operasi pengujian penetration, yang telah mencakup beberapa proyek sebelumnya.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id" sz="1400"/>
              <a:t>Selama masa hidup proyek ini, hanya ada beberapa pengembang dalam tim yang kecil. Akibatnya, membutuhkan waktu yang lumayan lama sampai Kali Linux diciptakan.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id" sz="1400"/>
              <a:t>Proyek pertama disebut Whoppix, yang merupakan singkatan dari WhiteHat Knoppix. Seperti yang dapat disimpulkan dari namanya, proyek ini didasarkan pada Knoppix OS.</a:t>
            </a:r>
            <a:endParaRPr sz="1400"/>
          </a:p>
        </p:txBody>
      </p:sp>
      <p:pic>
        <p:nvPicPr>
          <p:cNvPr id="165" name="Google Shape;16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1575" y="1127950"/>
            <a:ext cx="1136574" cy="91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14:flip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id"/>
              <a:t>Sejarah Kali Linux</a:t>
            </a:r>
            <a:endParaRPr/>
          </a:p>
        </p:txBody>
      </p:sp>
      <p:sp>
        <p:nvSpPr>
          <p:cNvPr id="171" name="Google Shape;171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id" sz="1402"/>
              <a:t>Proyek berlanjut dan berganti nama WHAX (WhiteHat Slax). Perubahan nama itu karena OS dasar yang digunakan berubah dari Knoppix ke Slax. WHAX dimulai pada v3, sebagai proyek lanjutan dari Whoppix.</a:t>
            </a:r>
            <a:endParaRPr sz="1402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id" sz="1402"/>
              <a:t>Ada OS serupa yang diproduksi pada saat yang sama yang menggabungkan Knoppix &amp; WHAX untuk menghasilkan BackTrack Linux. BackTrack didasarkan pada Slackware dari v1 sampai v3, tetapi kemudian beralih ke Ubuntu dengan v4 sampai v5.</a:t>
            </a:r>
            <a:endParaRPr sz="1402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rPr lang="id" sz="1402"/>
              <a:t>Menggunakan pengalaman yang diperoleh dari semua ini, Kali Linux datang setelah BackTrack pada </a:t>
            </a:r>
            <a:r>
              <a:rPr lang="id" sz="1400">
                <a:solidFill>
                  <a:srgbClr val="63636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13 Maret 2013</a:t>
            </a:r>
            <a:r>
              <a:rPr lang="id" sz="1402"/>
              <a:t>. Kali mulai menggunakan Debian stable sebagai dasar pembuatannya.</a:t>
            </a:r>
            <a:endParaRPr sz="1402"/>
          </a:p>
        </p:txBody>
      </p:sp>
      <p:pic>
        <p:nvPicPr>
          <p:cNvPr id="172" name="Google Shape;17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1575" y="1127950"/>
            <a:ext cx="1136574" cy="91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14:flip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id"/>
              <a:t>Fitur Kali Linux</a:t>
            </a:r>
            <a:endParaRPr/>
          </a:p>
        </p:txBody>
      </p:sp>
      <p:sp>
        <p:nvSpPr>
          <p:cNvPr id="178" name="Google Shape;178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84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5"/>
              <a:buAutoNum type="arabicPeriod"/>
            </a:pPr>
            <a:r>
              <a:rPr lang="id"/>
              <a:t>Terdapat 600 lebih alat penetration testing yang telah di sempurnakan. </a:t>
            </a:r>
            <a:endParaRPr/>
          </a:p>
          <a:p>
            <a:pPr indent="-31784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5"/>
              <a:buAutoNum type="arabicPeriod"/>
            </a:pPr>
            <a:r>
              <a:rPr lang="id"/>
              <a:t>Gratis sampai kapan pun</a:t>
            </a:r>
            <a:endParaRPr/>
          </a:p>
          <a:p>
            <a:pPr indent="-31784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5"/>
              <a:buAutoNum type="arabicPeriod"/>
            </a:pPr>
            <a:r>
              <a:rPr lang="id"/>
              <a:t>Open source</a:t>
            </a:r>
            <a:endParaRPr/>
          </a:p>
          <a:p>
            <a:pPr indent="-31784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5"/>
              <a:buAutoNum type="arabicPeriod"/>
            </a:pPr>
            <a:r>
              <a:rPr lang="id"/>
              <a:t>Mengikuti standar Filesystem Hierarchy Standard (FHS) complaint</a:t>
            </a:r>
            <a:endParaRPr/>
          </a:p>
          <a:p>
            <a:pPr indent="-31784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5"/>
              <a:buAutoNum type="arabicPeriod"/>
            </a:pPr>
            <a:r>
              <a:rPr lang="id"/>
              <a:t>Dukungan perangkat wireless yang luas</a:t>
            </a:r>
            <a:endParaRPr/>
          </a:p>
          <a:p>
            <a:pPr indent="-31784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5"/>
              <a:buAutoNum type="arabicPeriod"/>
            </a:pPr>
            <a:r>
              <a:rPr lang="id"/>
              <a:t>Modifikasi kernel yang sudah di patch untuk injection</a:t>
            </a:r>
            <a:endParaRPr/>
          </a:p>
          <a:p>
            <a:pPr indent="-31784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5"/>
              <a:buAutoNum type="arabicPeriod"/>
            </a:pPr>
            <a:r>
              <a:rPr lang="id"/>
              <a:t>Lingkungan pengembang yang aman</a:t>
            </a:r>
            <a:endParaRPr/>
          </a:p>
          <a:p>
            <a:pPr indent="-31784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5"/>
              <a:buAutoNum type="arabicPeriod"/>
            </a:pPr>
            <a:r>
              <a:rPr lang="id"/>
              <a:t>Sudah support banyak bahasa termasuk indonesia</a:t>
            </a:r>
            <a:endParaRPr/>
          </a:p>
          <a:p>
            <a:pPr indent="-31784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5"/>
              <a:buAutoNum type="arabicPeriod"/>
            </a:pPr>
            <a:r>
              <a:rPr lang="id"/>
              <a:t>Dapat di modifikasi sesuka hati</a:t>
            </a:r>
            <a:endParaRPr/>
          </a:p>
          <a:p>
            <a:pPr indent="-31784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5"/>
              <a:buAutoNum type="arabicPeriod"/>
            </a:pPr>
            <a:r>
              <a:rPr lang="id"/>
              <a:t>Mendukung ARMEL dan ARMHF</a:t>
            </a:r>
            <a:endParaRPr/>
          </a:p>
        </p:txBody>
      </p:sp>
      <p:pic>
        <p:nvPicPr>
          <p:cNvPr id="179" name="Google Shape;17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1575" y="1127950"/>
            <a:ext cx="1136574" cy="91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prism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id"/>
              <a:t>Kelebihan Kali Linux</a:t>
            </a:r>
            <a:endParaRPr/>
          </a:p>
        </p:txBody>
      </p:sp>
      <p:sp>
        <p:nvSpPr>
          <p:cNvPr id="185" name="Google Shape;185;p26"/>
          <p:cNvSpPr txBox="1"/>
          <p:nvPr>
            <p:ph idx="1" type="body"/>
          </p:nvPr>
        </p:nvSpPr>
        <p:spPr>
          <a:xfrm>
            <a:off x="729450" y="2078875"/>
            <a:ext cx="7688700" cy="24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84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5"/>
              <a:buAutoNum type="arabicPeriod"/>
            </a:pPr>
            <a:r>
              <a:rPr lang="id"/>
              <a:t>Streaming Security serta update package dari repositori Debian Sinkronisasi dengan repositori Debian 4 kali sehari, terus memberikan Anda dengan update paket terbaru dan perbaikan keamanan yang tersedia.</a:t>
            </a:r>
            <a:endParaRPr/>
          </a:p>
          <a:p>
            <a:pPr indent="-31784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5"/>
              <a:buAutoNum type="arabicPeriod"/>
            </a:pPr>
            <a:r>
              <a:rPr lang="id"/>
              <a:t>Packaging file Debian dari masing – masing tools Kali Linux. Jadi tool-tool pada Kali linux bisa di gunakan oleh distro yang lain yang masih turunan dari linux Debian, seperti Ubuntu, Blankon, dll</a:t>
            </a:r>
            <a:endParaRPr/>
          </a:p>
          <a:p>
            <a:pPr indent="-31784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5"/>
              <a:buAutoNum type="arabicPeriod"/>
            </a:pPr>
            <a:r>
              <a:rPr lang="id"/>
              <a:t>Pemaketan/packaging jangka panjang &amp; sering maintenance pada bug-bug di tools-nya</a:t>
            </a:r>
            <a:endParaRPr/>
          </a:p>
          <a:p>
            <a:pPr indent="-31784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5"/>
              <a:buAutoNum type="arabicPeriod"/>
            </a:pPr>
            <a:r>
              <a:rPr lang="id"/>
              <a:t>Bisa menggunakan banyak desktop evironment misal KDE, LXDE, XFCE</a:t>
            </a:r>
            <a:endParaRPr/>
          </a:p>
          <a:p>
            <a:pPr indent="-31784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5"/>
              <a:buAutoNum type="arabicPeriod"/>
            </a:pPr>
            <a:r>
              <a:rPr lang="id"/>
              <a:t>Kemudahan update untuk versi kali linux terbaru</a:t>
            </a:r>
            <a:endParaRPr/>
          </a:p>
          <a:p>
            <a:pPr indent="-31784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5"/>
              <a:buAutoNum type="arabicPeriod"/>
            </a:pPr>
            <a:r>
              <a:rPr lang="id"/>
              <a:t>Support jangka panjang pada pengembangan ARM Hardware</a:t>
            </a:r>
            <a:endParaRPr/>
          </a:p>
          <a:p>
            <a:pPr indent="-31784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5"/>
              <a:buAutoNum type="arabicPeriod"/>
            </a:pPr>
            <a:r>
              <a:rPr lang="id"/>
              <a:t>Automatis Instalasi pada Kali</a:t>
            </a:r>
            <a:endParaRPr/>
          </a:p>
          <a:p>
            <a:pPr indent="-31784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5"/>
              <a:buAutoNum type="arabicPeriod"/>
            </a:pPr>
            <a:r>
              <a:rPr lang="id"/>
              <a:t>Custom ISO &amp; Boostraps</a:t>
            </a:r>
            <a:endParaRPr/>
          </a:p>
        </p:txBody>
      </p:sp>
      <p:pic>
        <p:nvPicPr>
          <p:cNvPr id="186" name="Google Shape;18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1575" y="1127950"/>
            <a:ext cx="1136574" cy="91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